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2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47" autoAdjust="0"/>
    <p:restoredTop sz="90139" autoAdjust="0"/>
  </p:normalViewPr>
  <p:slideViewPr>
    <p:cSldViewPr>
      <p:cViewPr>
        <p:scale>
          <a:sx n="244" d="100"/>
          <a:sy n="244" d="100"/>
        </p:scale>
        <p:origin x="12" y="36"/>
      </p:cViewPr>
      <p:guideLst>
        <p:guide orient="horz" pos="2132"/>
        <p:guide pos="28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EEFC2-477E-4596-9856-6A3103EF5308}" type="datetimeFigureOut">
              <a:rPr lang="en-US" smtClean="0"/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10636C-9C0E-42B4-AB32-2050B8C9FFC6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8968F9-47BA-4DCF-ACA6-83D62E3DC200}" type="slidenum">
              <a:rPr lang="ms-MY" smtClean="0"/>
            </a:fld>
            <a:endParaRPr lang="ms-MY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  <a:endParaRPr lang="en-US"/>
          </a:p>
          <a:p>
            <a:pPr lvl="1"/>
            <a:r>
              <a:rPr lang="en-US"/>
              <a:t>Second level</a:t>
            </a:r>
            <a:endParaRPr lang="en-US"/>
          </a:p>
          <a:p>
            <a:pPr lvl="2"/>
            <a:r>
              <a:rPr lang="en-US"/>
              <a:t>Third level</a:t>
            </a:r>
            <a:endParaRPr lang="en-US"/>
          </a:p>
          <a:p>
            <a:pPr lvl="3"/>
            <a:r>
              <a:rPr lang="en-US"/>
              <a:t>Fourth level</a:t>
            </a:r>
            <a:endParaRPr lang="en-US"/>
          </a:p>
          <a:p>
            <a:pPr lvl="4"/>
            <a:r>
              <a:rPr lang="en-US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F83B3-577C-4AFC-BF73-7458C391F09C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D5317-5507-4AE6-B4E8-A2A7BD78F120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286000" y="381000"/>
            <a:ext cx="4202430" cy="5182235"/>
            <a:chOff x="535" y="480"/>
            <a:chExt cx="6618" cy="8161"/>
          </a:xfrm>
        </p:grpSpPr>
        <p:grpSp>
          <p:nvGrpSpPr>
            <p:cNvPr id="7" name="Group 6"/>
            <p:cNvGrpSpPr/>
            <p:nvPr/>
          </p:nvGrpSpPr>
          <p:grpSpPr>
            <a:xfrm>
              <a:off x="535" y="480"/>
              <a:ext cx="6480" cy="8161"/>
              <a:chOff x="535" y="480"/>
              <a:chExt cx="6480" cy="8161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535" y="480"/>
                <a:ext cx="6480" cy="3960"/>
                <a:chOff x="4200" y="2760"/>
                <a:chExt cx="6480" cy="3960"/>
              </a:xfrm>
            </p:grpSpPr>
            <p:sp>
              <p:nvSpPr>
                <p:cNvPr id="2" name="Rounded Rectangle 1"/>
                <p:cNvSpPr/>
                <p:nvPr/>
              </p:nvSpPr>
              <p:spPr>
                <a:xfrm>
                  <a:off x="4200" y="2760"/>
                  <a:ext cx="6480" cy="3960"/>
                </a:xfrm>
                <a:prstGeom prst="roundRect">
                  <a:avLst/>
                </a:prstGeom>
              </p:spPr>
              <p:style>
                <a:lnRef idx="2">
                  <a:schemeClr val="dk1">
                    <a:shade val="50000"/>
                  </a:schemeClr>
                </a:lnRef>
                <a:fillRef idx="1">
                  <a:schemeClr val="dk1"/>
                </a:fillRef>
                <a:effectRef idx="0">
                  <a:schemeClr val="dk1"/>
                </a:effectRef>
                <a:fontRef idx="minor">
                  <a:schemeClr val="lt1"/>
                </a:fontRef>
              </p:style>
              <p:txBody>
                <a:bodyPr rtlCol="0" anchor="ctr"/>
                <a:p>
                  <a:pPr algn="ctr"/>
                  <a:endParaRPr lang="en-US" b="1"/>
                </a:p>
              </p:txBody>
            </p:sp>
            <p:sp>
              <p:nvSpPr>
                <p:cNvPr id="5" name="Text Box 4"/>
                <p:cNvSpPr txBox="1"/>
                <p:nvPr/>
              </p:nvSpPr>
              <p:spPr>
                <a:xfrm>
                  <a:off x="7502" y="3360"/>
                  <a:ext cx="3152" cy="43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p>
                  <a:r>
                    <a:rPr lang="en-MY" altLang="en-US" sz="1200">
                      <a:solidFill>
                        <a:schemeClr val="bg1"/>
                      </a:solidFill>
                    </a:rPr>
                    <a:t>IRICHWATCHES MEMBERSHIP</a:t>
                  </a:r>
                  <a:endParaRPr lang="en-MY" altLang="en-US" sz="1200">
                    <a:solidFill>
                      <a:schemeClr val="bg1"/>
                    </a:solidFill>
                  </a:endParaRPr>
                </a:p>
              </p:txBody>
            </p:sp>
            <p:pic>
              <p:nvPicPr>
                <p:cNvPr id="101" name="Picture 100"/>
                <p:cNvPicPr/>
                <p:nvPr/>
              </p:nvPicPr>
              <p:blipFill>
                <a:blip r:embed="rId1">
                  <a:lum bright="70000" contrast="-70000"/>
                </a:blip>
                <a:srcRect t="-4456" b="37616"/>
                <a:stretch>
                  <a:fillRect/>
                </a:stretch>
              </p:blipFill>
              <p:spPr>
                <a:xfrm>
                  <a:off x="7502" y="2760"/>
                  <a:ext cx="2918" cy="677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pic>
              <p:nvPicPr>
                <p:cNvPr id="107" name="Picture 106"/>
                <p:cNvPicPr/>
                <p:nvPr/>
              </p:nvPicPr>
              <p:blipFill>
                <a:blip r:embed="rId2">
                  <a:clrChange>
                    <a:clrFrom>
                      <a:srgbClr val="F6F6F6">
                        <a:alpha val="100000"/>
                      </a:srgbClr>
                    </a:clrFrom>
                    <a:clrTo>
                      <a:srgbClr val="F6F6F6">
                        <a:alpha val="100000"/>
                        <a:alpha val="0"/>
                      </a:srgbClr>
                    </a:clrTo>
                  </a:clrChange>
                </a:blip>
                <a:stretch>
                  <a:fillRect/>
                </a:stretch>
              </p:blipFill>
              <p:spPr>
                <a:xfrm rot="10560000" flipH="1" flipV="1">
                  <a:off x="5171" y="3744"/>
                  <a:ext cx="5270" cy="207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8" name="Text Box 7"/>
                <p:cNvSpPr txBox="1"/>
                <p:nvPr/>
              </p:nvSpPr>
              <p:spPr>
                <a:xfrm>
                  <a:off x="4440" y="5520"/>
                  <a:ext cx="4569" cy="58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MY" altLang="en-US">
                      <a:solidFill>
                        <a:schemeClr val="bg1"/>
                      </a:solidFill>
                      <a:latin typeface="Courier New" panose="02070309020205020404" charset="0"/>
                      <a:cs typeface="Courier New" panose="02070309020205020404" charset="0"/>
                    </a:rPr>
                    <a:t>0000 0000 0000 0001</a:t>
                  </a:r>
                  <a:endParaRPr lang="en-MY" altLang="en-US">
                    <a:solidFill>
                      <a:schemeClr val="bg1"/>
                    </a:solidFill>
                    <a:latin typeface="Courier New" panose="02070309020205020404" charset="0"/>
                    <a:cs typeface="Courier New" panose="02070309020205020404" charset="0"/>
                  </a:endParaRPr>
                </a:p>
              </p:txBody>
            </p:sp>
            <p:sp>
              <p:nvSpPr>
                <p:cNvPr id="10" name="Text Box 9"/>
                <p:cNvSpPr txBox="1"/>
                <p:nvPr/>
              </p:nvSpPr>
              <p:spPr>
                <a:xfrm>
                  <a:off x="4680" y="6000"/>
                  <a:ext cx="1368" cy="58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bg1"/>
                      </a:solidFill>
                    </a14:hiddenFill>
                  </a:ext>
                </a:extLst>
              </p:spPr>
              <p:txBody>
                <a:bodyPr wrap="none" rtlCol="0">
                  <a:spAutoFit/>
                </a:bodyPr>
                <a:p>
                  <a:r>
                    <a:rPr lang="en-MY" altLang="en-US">
                      <a:solidFill>
                        <a:schemeClr val="bg1"/>
                      </a:solidFill>
                      <a:latin typeface="Courier New" panose="02070309020205020404" charset="0"/>
                      <a:cs typeface="Courier New" panose="02070309020205020404" charset="0"/>
                    </a:rPr>
                    <a:t>01/23</a:t>
                  </a:r>
                  <a:endParaRPr lang="en-MY" altLang="en-US">
                    <a:solidFill>
                      <a:schemeClr val="bg1"/>
                    </a:solidFill>
                    <a:latin typeface="Courier New" panose="02070309020205020404" charset="0"/>
                    <a:cs typeface="Courier New" panose="02070309020205020404" charset="0"/>
                  </a:endParaRPr>
                </a:p>
              </p:txBody>
            </p:sp>
            <p:pic>
              <p:nvPicPr>
                <p:cNvPr id="109" name="Picture 108"/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009" y="5616"/>
                  <a:ext cx="1110" cy="915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</p:pic>
            <p:sp>
              <p:nvSpPr>
                <p:cNvPr id="11" name="Text Box 10"/>
                <p:cNvSpPr txBox="1"/>
                <p:nvPr/>
              </p:nvSpPr>
              <p:spPr>
                <a:xfrm>
                  <a:off x="8880" y="5880"/>
                  <a:ext cx="1318" cy="38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p>
                  <a:r>
                    <a:rPr lang="en-MY" altLang="en-US" sz="1000">
                      <a:solidFill>
                        <a:schemeClr val="bg1"/>
                      </a:solidFill>
                    </a:rPr>
                    <a:t>membership</a:t>
                  </a:r>
                  <a:endParaRPr lang="en-MY" altLang="en-US" sz="1000">
                    <a:solidFill>
                      <a:schemeClr val="bg1"/>
                    </a:solidFill>
                  </a:endParaRPr>
                </a:p>
              </p:txBody>
            </p:sp>
          </p:grpSp>
          <p:sp>
            <p:nvSpPr>
              <p:cNvPr id="14" name="Rounded Rectangle 13"/>
              <p:cNvSpPr/>
              <p:nvPr/>
            </p:nvSpPr>
            <p:spPr>
              <a:xfrm>
                <a:off x="535" y="4681"/>
                <a:ext cx="6480" cy="3960"/>
              </a:xfrm>
              <a:prstGeom prst="roundRect">
                <a:avLst/>
              </a:prstGeom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en-US" b="1"/>
              </a:p>
            </p:txBody>
          </p:sp>
        </p:grpSp>
        <p:sp>
          <p:nvSpPr>
            <p:cNvPr id="22" name="Rectangles 21"/>
            <p:cNvSpPr/>
            <p:nvPr/>
          </p:nvSpPr>
          <p:spPr>
            <a:xfrm>
              <a:off x="535" y="5280"/>
              <a:ext cx="6480" cy="51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23" name="Text Box 22"/>
            <p:cNvSpPr txBox="1"/>
            <p:nvPr/>
          </p:nvSpPr>
          <p:spPr>
            <a:xfrm>
              <a:off x="535" y="5784"/>
              <a:ext cx="5689" cy="280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p>
              <a:r>
                <a:rPr lang="en-MY" altLang="en-US" sz="1000" u="sng">
                  <a:solidFill>
                    <a:schemeClr val="bg1"/>
                  </a:solidFill>
                </a:rPr>
                <a:t>Terms and Condition</a:t>
              </a:r>
              <a:endParaRPr lang="en-MY" altLang="en-US" sz="1000" u="sng">
                <a:solidFill>
                  <a:schemeClr val="bg1"/>
                </a:solidFill>
              </a:endParaRPr>
            </a:p>
            <a:p>
              <a:r>
                <a:rPr lang="en-MY" altLang="en-US" sz="1000">
                  <a:solidFill>
                    <a:schemeClr val="bg1"/>
                  </a:solidFill>
                </a:rPr>
                <a:t>1. Card must be presented prior to payment to enjoy the privilege.</a:t>
              </a:r>
              <a:endParaRPr lang="en-MY" altLang="en-US" sz="1000">
                <a:solidFill>
                  <a:schemeClr val="bg1"/>
                </a:solidFill>
              </a:endParaRPr>
            </a:p>
            <a:p>
              <a:r>
                <a:rPr lang="en-MY" altLang="en-US" sz="1000">
                  <a:solidFill>
                    <a:schemeClr val="bg1"/>
                  </a:solidFill>
                </a:rPr>
                <a:t>2. The management reserves the right to amend  or withdraw </a:t>
              </a:r>
              <a:endParaRPr lang="en-MY" altLang="en-US" sz="1000">
                <a:solidFill>
                  <a:schemeClr val="bg1"/>
                </a:solidFill>
              </a:endParaRPr>
            </a:p>
            <a:p>
              <a:r>
                <a:rPr lang="en-MY" altLang="en-US" sz="1000">
                  <a:solidFill>
                    <a:schemeClr val="bg1"/>
                  </a:solidFill>
                </a:rPr>
                <a:t>privileges, terms and conditions without prior notice.</a:t>
              </a:r>
              <a:endParaRPr lang="en-MY" altLang="en-US" sz="1000">
                <a:solidFill>
                  <a:schemeClr val="bg1"/>
                </a:solidFill>
              </a:endParaRPr>
            </a:p>
            <a:p>
              <a:r>
                <a:rPr lang="en-MY" altLang="en-US" sz="1000">
                  <a:solidFill>
                    <a:schemeClr val="bg1"/>
                  </a:solidFill>
                </a:rPr>
                <a:t>3. Rm10 is chargeable on the lost card.</a:t>
              </a:r>
              <a:endParaRPr lang="en-MY" altLang="en-US" sz="1000">
                <a:solidFill>
                  <a:schemeClr val="bg1"/>
                </a:solidFill>
              </a:endParaRPr>
            </a:p>
            <a:p>
              <a:endParaRPr lang="en-MY" altLang="en-US" sz="1000">
                <a:solidFill>
                  <a:schemeClr val="bg1"/>
                </a:solidFill>
              </a:endParaRPr>
            </a:p>
            <a:p>
              <a:r>
                <a:rPr lang="en-MY" altLang="en-US" sz="1000" b="1" i="1">
                  <a:solidFill>
                    <a:schemeClr val="bg1"/>
                  </a:solidFill>
                </a:rPr>
                <a:t>Collabrate with :</a:t>
              </a:r>
              <a:endParaRPr lang="en-MY" altLang="en-US" sz="1000" b="1" i="1">
                <a:solidFill>
                  <a:schemeClr val="bg1"/>
                </a:solidFill>
              </a:endParaRPr>
            </a:p>
            <a:p>
              <a:r>
                <a:rPr lang="en-MY" altLang="en-US" sz="1000" b="1" i="1">
                  <a:solidFill>
                    <a:schemeClr val="bg1"/>
                  </a:solidFill>
                </a:rPr>
                <a:t>Hafidz Salwa Empire | Wan Lucky Star |</a:t>
              </a:r>
              <a:endParaRPr lang="en-MY" altLang="en-US" sz="1000" b="1" i="1">
                <a:solidFill>
                  <a:schemeClr val="bg1"/>
                </a:solidFill>
              </a:endParaRPr>
            </a:p>
            <a:p>
              <a:r>
                <a:rPr lang="en-MY" altLang="en-US" sz="1000" b="1" i="1">
                  <a:solidFill>
                    <a:schemeClr val="bg1"/>
                  </a:solidFill>
                </a:rPr>
                <a:t>Khairul G.Shop | Apg Times | Izat.irichwatches | Ks.Times</a:t>
              </a:r>
              <a:endParaRPr lang="en-MY" altLang="en-US" sz="1000" b="1" i="1">
                <a:solidFill>
                  <a:schemeClr val="bg1"/>
                </a:solidFill>
              </a:endParaRPr>
            </a:p>
            <a:p>
              <a:endParaRPr lang="en-MY" altLang="en-US" sz="1000">
                <a:solidFill>
                  <a:schemeClr val="bg1"/>
                </a:solidFill>
              </a:endParaRPr>
            </a:p>
            <a:p>
              <a:endParaRPr lang="en-MY" altLang="en-US" sz="1000">
                <a:solidFill>
                  <a:schemeClr val="bg1"/>
                </a:solidFill>
              </a:endParaRPr>
            </a:p>
          </p:txBody>
        </p:sp>
        <p:pic>
          <p:nvPicPr>
            <p:cNvPr id="26" name="Picture 25"/>
            <p:cNvPicPr>
              <a:picLocks noChangeAspect="1"/>
            </p:cNvPicPr>
            <p:nvPr/>
          </p:nvPicPr>
          <p:blipFill>
            <a:blip r:embed="rId4"/>
            <a:srcRect l="22585" t="33124" r="21707" b="35451"/>
            <a:stretch>
              <a:fillRect/>
            </a:stretch>
          </p:blipFill>
          <p:spPr>
            <a:xfrm>
              <a:off x="775" y="1800"/>
              <a:ext cx="928" cy="981"/>
            </a:xfrm>
            <a:prstGeom prst="rect">
              <a:avLst/>
            </a:prstGeom>
          </p:spPr>
        </p:pic>
        <p:grpSp>
          <p:nvGrpSpPr>
            <p:cNvPr id="33" name="Group 32"/>
            <p:cNvGrpSpPr/>
            <p:nvPr/>
          </p:nvGrpSpPr>
          <p:grpSpPr>
            <a:xfrm>
              <a:off x="4440" y="6945"/>
              <a:ext cx="2713" cy="792"/>
              <a:chOff x="3690" y="6851"/>
              <a:chExt cx="2713" cy="792"/>
            </a:xfrm>
          </p:grpSpPr>
          <p:sp>
            <p:nvSpPr>
              <p:cNvPr id="31" name="Text Box 30"/>
              <p:cNvSpPr txBox="1"/>
              <p:nvPr/>
            </p:nvSpPr>
            <p:spPr>
              <a:xfrm>
                <a:off x="3690" y="7257"/>
                <a:ext cx="2713" cy="3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p>
                <a:r>
                  <a:rPr lang="en-MY" altLang="en-US" sz="1000">
                    <a:solidFill>
                      <a:schemeClr val="bg1"/>
                    </a:solidFill>
                  </a:rPr>
                  <a:t>IRICHWATCHES MEMBERSHIP</a:t>
                </a:r>
                <a:endParaRPr lang="en-MY" altLang="en-US" sz="1000">
                  <a:solidFill>
                    <a:schemeClr val="bg1"/>
                  </a:solidFill>
                </a:endParaRPr>
              </a:p>
            </p:txBody>
          </p:sp>
          <p:pic>
            <p:nvPicPr>
              <p:cNvPr id="32" name="Picture 31"/>
              <p:cNvPicPr/>
              <p:nvPr/>
            </p:nvPicPr>
            <p:blipFill>
              <a:blip r:embed="rId1">
                <a:lum bright="70000" contrast="-70000"/>
              </a:blip>
              <a:srcRect t="-4456" b="37616"/>
              <a:stretch>
                <a:fillRect/>
              </a:stretch>
            </p:blipFill>
            <p:spPr>
              <a:xfrm>
                <a:off x="3930" y="6851"/>
                <a:ext cx="2222" cy="412"/>
              </a:xfrm>
              <a:prstGeom prst="rect">
                <a:avLst/>
              </a:prstGeom>
              <a:noFill/>
              <a:ln w="9525">
                <a:noFill/>
              </a:ln>
            </p:spPr>
          </p:pic>
        </p:grpSp>
        <p:sp>
          <p:nvSpPr>
            <p:cNvPr id="3" name="Text Box 2"/>
            <p:cNvSpPr txBox="1"/>
            <p:nvPr/>
          </p:nvSpPr>
          <p:spPr>
            <a:xfrm>
              <a:off x="840" y="4895"/>
              <a:ext cx="2592" cy="43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chemeClr val="accent2"/>
                  </a:solidFill>
                </a14:hiddenFill>
              </a:ext>
            </a:extLst>
          </p:spPr>
          <p:txBody>
            <a:bodyPr wrap="none" rtlCol="0">
              <a:spAutoFit/>
            </a:bodyPr>
            <a:p>
              <a:r>
                <a:rPr lang="en-MY" altLang="en-US" sz="1200">
                  <a:solidFill>
                    <a:schemeClr val="bg1"/>
                  </a:solidFill>
                  <a:latin typeface="Courier New" panose="02070309020205020404" charset="0"/>
                  <a:cs typeface="Courier New" panose="02070309020205020404" charset="0"/>
                </a:rPr>
                <a:t>Card Holder Name</a:t>
              </a:r>
              <a:endParaRPr lang="en-MY" altLang="en-US" sz="1200">
                <a:solidFill>
                  <a:schemeClr val="bg1"/>
                </a:solidFill>
                <a:latin typeface="Courier New" panose="02070309020205020404" charset="0"/>
                <a:cs typeface="Courier New" panose="02070309020205020404" charset="0"/>
              </a:endParaRPr>
            </a:p>
          </p:txBody>
        </p:sp>
      </p:grpSp>
      <p:sp>
        <p:nvSpPr>
          <p:cNvPr id="6" name="Text Box 5"/>
          <p:cNvSpPr txBox="1"/>
          <p:nvPr/>
        </p:nvSpPr>
        <p:spPr>
          <a:xfrm>
            <a:off x="2743200" y="5181600"/>
            <a:ext cx="320230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MY" altLang="en-US">
                <a:solidFill>
                  <a:schemeClr val="bg1"/>
                </a:solidFill>
              </a:rPr>
              <a:t>Isued &amp; Managed By Irich Global</a:t>
            </a:r>
            <a:endParaRPr lang="en-MY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476</Words>
  <Application>WPS Presentation</Application>
  <PresentationFormat>On-screen Show (4:3)</PresentationFormat>
  <Paragraphs>26</Paragraphs>
  <Slides>1</Slides>
  <Notes>9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Courier New</vt:lpstr>
      <vt:lpstr>Microsoft YaHei</vt:lpstr>
      <vt:lpstr>Arial Unicode MS</vt:lpstr>
      <vt:lpstr>Calibri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user</cp:lastModifiedBy>
  <cp:revision>76</cp:revision>
  <dcterms:created xsi:type="dcterms:W3CDTF">2020-07-07T02:47:00Z</dcterms:created>
  <dcterms:modified xsi:type="dcterms:W3CDTF">2023-01-25T15:00:45Z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D1F50694DBC4445EAA24A5E307150BB9</vt:lpwstr>
  </property>
  <property fmtid="{D5CDD505-2E9C-101B-9397-08002B2CF9AE}" pid="3" name="KSOProductBuildVer">
    <vt:lpwstr>1033-11.2.0.11417</vt:lpwstr>
  </property>
</Properties>
</file>